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sldIdLst>
    <p:sldId id="256" r:id="rId5"/>
    <p:sldId id="257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70" r:id="rId16"/>
    <p:sldId id="258" r:id="rId17"/>
    <p:sldId id="268" r:id="rId18"/>
    <p:sldId id="269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7171"/>
    <a:srgbClr val="44883E"/>
    <a:srgbClr val="1186CA"/>
    <a:srgbClr val="00A9A1"/>
    <a:srgbClr val="007E67"/>
    <a:srgbClr val="D57602"/>
    <a:srgbClr val="006436"/>
    <a:srgbClr val="3DB8CF"/>
    <a:srgbClr val="7DE0EB"/>
    <a:srgbClr val="68A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316"/>
    <p:restoredTop sz="94674"/>
  </p:normalViewPr>
  <p:slideViewPr>
    <p:cSldViewPr snapToGrid="0" snapToObjects="1">
      <p:cViewPr varScale="1">
        <p:scale>
          <a:sx n="94" d="100"/>
          <a:sy n="94" d="100"/>
        </p:scale>
        <p:origin x="192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10.jp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9F381B7D-7BB0-1C43-99EF-977C439C1E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4456"/>
          <a:stretch/>
        </p:blipFill>
        <p:spPr>
          <a:xfrm>
            <a:off x="0" y="0"/>
            <a:ext cx="667638" cy="6858000"/>
          </a:xfrm>
          <a:prstGeom prst="rect">
            <a:avLst/>
          </a:prstGeom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21B681EA-F2F5-EC42-A472-2D4F4B1AD9B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01467" y="1122363"/>
            <a:ext cx="7913874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9" name="Subtitle 2">
            <a:extLst>
              <a:ext uri="{FF2B5EF4-FFF2-40B4-BE49-F238E27FC236}">
                <a16:creationId xmlns:a16="http://schemas.microsoft.com/office/drawing/2014/main" id="{71120813-8E8A-2846-88BB-0D7E94451A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01467" y="3602037"/>
            <a:ext cx="7913874" cy="1826077"/>
          </a:xfrm>
        </p:spPr>
        <p:txBody>
          <a:bodyPr>
            <a:normAutofit/>
          </a:bodyPr>
          <a:lstStyle>
            <a:lvl1pPr marL="0" indent="0" algn="ctr">
              <a:buNone/>
              <a:defRPr sz="3200" b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Presentation Subtitle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15DE0A7-3C94-754A-A558-C07D050348F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511584" y="5919343"/>
            <a:ext cx="1303757" cy="714443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6159FD8B-DA12-E54A-BD8E-BC52C8B51FC3}"/>
              </a:ext>
            </a:extLst>
          </p:cNvPr>
          <p:cNvGrpSpPr/>
          <p:nvPr userDrawn="1"/>
        </p:nvGrpSpPr>
        <p:grpSpPr>
          <a:xfrm>
            <a:off x="667638" y="6306081"/>
            <a:ext cx="6691278" cy="53219"/>
            <a:chOff x="667641" y="6313581"/>
            <a:chExt cx="7276741" cy="4571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CBDED09-A0A2-FC44-B487-ECAA83EE6387}"/>
                </a:ext>
              </a:extLst>
            </p:cNvPr>
            <p:cNvSpPr/>
            <p:nvPr userDrawn="1"/>
          </p:nvSpPr>
          <p:spPr>
            <a:xfrm flipV="1">
              <a:off x="667641" y="6313581"/>
              <a:ext cx="3326484" cy="45719"/>
            </a:xfrm>
            <a:prstGeom prst="rect">
              <a:avLst/>
            </a:prstGeom>
            <a:solidFill>
              <a:srgbClr val="0064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76DEAB3-2BC9-3741-A7AA-C0F6B71970EA}"/>
                </a:ext>
              </a:extLst>
            </p:cNvPr>
            <p:cNvSpPr/>
            <p:nvPr userDrawn="1"/>
          </p:nvSpPr>
          <p:spPr>
            <a:xfrm flipV="1">
              <a:off x="3994122" y="6313582"/>
              <a:ext cx="1899841" cy="45716"/>
            </a:xfrm>
            <a:prstGeom prst="rect">
              <a:avLst/>
            </a:prstGeom>
            <a:solidFill>
              <a:srgbClr val="007E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BDC810D-2656-A647-B3C3-4D97FA7B5065}"/>
                </a:ext>
              </a:extLst>
            </p:cNvPr>
            <p:cNvSpPr/>
            <p:nvPr userDrawn="1"/>
          </p:nvSpPr>
          <p:spPr>
            <a:xfrm flipV="1">
              <a:off x="5893963" y="6313582"/>
              <a:ext cx="1211336" cy="45716"/>
            </a:xfrm>
            <a:prstGeom prst="rect">
              <a:avLst/>
            </a:prstGeom>
            <a:solidFill>
              <a:srgbClr val="00A9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7035FB4-D83C-974F-9212-F7662A073634}"/>
                </a:ext>
              </a:extLst>
            </p:cNvPr>
            <p:cNvSpPr/>
            <p:nvPr userDrawn="1"/>
          </p:nvSpPr>
          <p:spPr>
            <a:xfrm flipV="1">
              <a:off x="7105297" y="6313583"/>
              <a:ext cx="839085" cy="45716"/>
            </a:xfrm>
            <a:prstGeom prst="rect">
              <a:avLst/>
            </a:prstGeom>
            <a:solidFill>
              <a:srgbClr val="1186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8DA3722A-6D40-1241-BC75-3DC8893F50CF}"/>
              </a:ext>
            </a:extLst>
          </p:cNvPr>
          <p:cNvSpPr txBox="1"/>
          <p:nvPr userDrawn="1"/>
        </p:nvSpPr>
        <p:spPr>
          <a:xfrm>
            <a:off x="667638" y="6399856"/>
            <a:ext cx="86101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Richard Woods, Georgia’s School Superintendent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100" b="1" dirty="0">
                <a:solidFill>
                  <a:srgbClr val="1186CA"/>
                </a:solidFill>
              </a:rPr>
              <a:t>|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Georgia Department of Education </a:t>
            </a:r>
            <a:r>
              <a:rPr lang="en-US" sz="1100" b="1" dirty="0">
                <a:solidFill>
                  <a:srgbClr val="1186CA"/>
                </a:solidFill>
              </a:rPr>
              <a:t>|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Educating Georgia’s Future </a:t>
            </a:r>
          </a:p>
          <a:p>
            <a:pPr algn="l"/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190604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9F381B7D-7BB0-1C43-99EF-977C439C1E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4456"/>
          <a:stretch/>
        </p:blipFill>
        <p:spPr>
          <a:xfrm>
            <a:off x="0" y="0"/>
            <a:ext cx="667638" cy="6858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15DE0A7-3C94-754A-A558-C07D050348F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511584" y="5919343"/>
            <a:ext cx="1303757" cy="714443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6159FD8B-DA12-E54A-BD8E-BC52C8B51FC3}"/>
              </a:ext>
            </a:extLst>
          </p:cNvPr>
          <p:cNvGrpSpPr/>
          <p:nvPr userDrawn="1"/>
        </p:nvGrpSpPr>
        <p:grpSpPr>
          <a:xfrm>
            <a:off x="667638" y="6306081"/>
            <a:ext cx="6691278" cy="53219"/>
            <a:chOff x="667641" y="6313581"/>
            <a:chExt cx="7276741" cy="4571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CBDED09-A0A2-FC44-B487-ECAA83EE6387}"/>
                </a:ext>
              </a:extLst>
            </p:cNvPr>
            <p:cNvSpPr/>
            <p:nvPr userDrawn="1"/>
          </p:nvSpPr>
          <p:spPr>
            <a:xfrm flipV="1">
              <a:off x="667641" y="6313581"/>
              <a:ext cx="3326484" cy="45719"/>
            </a:xfrm>
            <a:prstGeom prst="rect">
              <a:avLst/>
            </a:prstGeom>
            <a:solidFill>
              <a:srgbClr val="0064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76DEAB3-2BC9-3741-A7AA-C0F6B71970EA}"/>
                </a:ext>
              </a:extLst>
            </p:cNvPr>
            <p:cNvSpPr/>
            <p:nvPr userDrawn="1"/>
          </p:nvSpPr>
          <p:spPr>
            <a:xfrm flipV="1">
              <a:off x="3994122" y="6313582"/>
              <a:ext cx="1899841" cy="45716"/>
            </a:xfrm>
            <a:prstGeom prst="rect">
              <a:avLst/>
            </a:prstGeom>
            <a:solidFill>
              <a:srgbClr val="007E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BDC810D-2656-A647-B3C3-4D97FA7B5065}"/>
                </a:ext>
              </a:extLst>
            </p:cNvPr>
            <p:cNvSpPr/>
            <p:nvPr userDrawn="1"/>
          </p:nvSpPr>
          <p:spPr>
            <a:xfrm flipV="1">
              <a:off x="5893963" y="6313582"/>
              <a:ext cx="1211336" cy="45716"/>
            </a:xfrm>
            <a:prstGeom prst="rect">
              <a:avLst/>
            </a:prstGeom>
            <a:solidFill>
              <a:srgbClr val="00A9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7035FB4-D83C-974F-9212-F7662A073634}"/>
                </a:ext>
              </a:extLst>
            </p:cNvPr>
            <p:cNvSpPr/>
            <p:nvPr userDrawn="1"/>
          </p:nvSpPr>
          <p:spPr>
            <a:xfrm flipV="1">
              <a:off x="7105297" y="6313583"/>
              <a:ext cx="839085" cy="45716"/>
            </a:xfrm>
            <a:prstGeom prst="rect">
              <a:avLst/>
            </a:prstGeom>
            <a:solidFill>
              <a:srgbClr val="1186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8DA3722A-6D40-1241-BC75-3DC8893F50CF}"/>
              </a:ext>
            </a:extLst>
          </p:cNvPr>
          <p:cNvSpPr txBox="1"/>
          <p:nvPr userDrawn="1"/>
        </p:nvSpPr>
        <p:spPr>
          <a:xfrm>
            <a:off x="667638" y="6399856"/>
            <a:ext cx="86101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Richard Woods, Georgia’s School Superintendent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100" b="1" dirty="0">
                <a:solidFill>
                  <a:srgbClr val="1186CA"/>
                </a:solidFill>
              </a:rPr>
              <a:t>|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Georgia Department of Education </a:t>
            </a:r>
            <a:r>
              <a:rPr lang="en-US" sz="1100" b="1" dirty="0">
                <a:solidFill>
                  <a:srgbClr val="1186CA"/>
                </a:solidFill>
              </a:rPr>
              <a:t>|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Educating Georgia’s Future </a:t>
            </a:r>
          </a:p>
          <a:p>
            <a:pPr algn="l"/>
            <a:endParaRPr lang="en-US" sz="1100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D71145EA-2137-994B-BBB4-AEF651F0E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9950" y="365126"/>
            <a:ext cx="7886700" cy="1325563"/>
          </a:xfrm>
        </p:spPr>
        <p:txBody>
          <a:bodyPr anchor="ctr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BA273F2C-B56E-1448-A968-1AE943C717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69950" y="1825625"/>
            <a:ext cx="3886200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7E7C3349-83FE-1F4E-9A67-A833CAD4AC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8704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1712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9F381B7D-7BB0-1C43-99EF-977C439C1E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4456"/>
          <a:stretch/>
        </p:blipFill>
        <p:spPr>
          <a:xfrm>
            <a:off x="0" y="0"/>
            <a:ext cx="667638" cy="6858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15DE0A7-3C94-754A-A558-C07D050348F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511584" y="5919343"/>
            <a:ext cx="1303757" cy="714443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6159FD8B-DA12-E54A-BD8E-BC52C8B51FC3}"/>
              </a:ext>
            </a:extLst>
          </p:cNvPr>
          <p:cNvGrpSpPr/>
          <p:nvPr userDrawn="1"/>
        </p:nvGrpSpPr>
        <p:grpSpPr>
          <a:xfrm>
            <a:off x="667638" y="6306081"/>
            <a:ext cx="6691278" cy="53219"/>
            <a:chOff x="667641" y="6313581"/>
            <a:chExt cx="7276741" cy="4571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CBDED09-A0A2-FC44-B487-ECAA83EE6387}"/>
                </a:ext>
              </a:extLst>
            </p:cNvPr>
            <p:cNvSpPr/>
            <p:nvPr userDrawn="1"/>
          </p:nvSpPr>
          <p:spPr>
            <a:xfrm flipV="1">
              <a:off x="667641" y="6313581"/>
              <a:ext cx="3326484" cy="45719"/>
            </a:xfrm>
            <a:prstGeom prst="rect">
              <a:avLst/>
            </a:prstGeom>
            <a:solidFill>
              <a:srgbClr val="0064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76DEAB3-2BC9-3741-A7AA-C0F6B71970EA}"/>
                </a:ext>
              </a:extLst>
            </p:cNvPr>
            <p:cNvSpPr/>
            <p:nvPr userDrawn="1"/>
          </p:nvSpPr>
          <p:spPr>
            <a:xfrm flipV="1">
              <a:off x="3994122" y="6313582"/>
              <a:ext cx="1899841" cy="45716"/>
            </a:xfrm>
            <a:prstGeom prst="rect">
              <a:avLst/>
            </a:prstGeom>
            <a:solidFill>
              <a:srgbClr val="007E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BDC810D-2656-A647-B3C3-4D97FA7B5065}"/>
                </a:ext>
              </a:extLst>
            </p:cNvPr>
            <p:cNvSpPr/>
            <p:nvPr userDrawn="1"/>
          </p:nvSpPr>
          <p:spPr>
            <a:xfrm flipV="1">
              <a:off x="5893963" y="6313582"/>
              <a:ext cx="1211336" cy="45716"/>
            </a:xfrm>
            <a:prstGeom prst="rect">
              <a:avLst/>
            </a:prstGeom>
            <a:solidFill>
              <a:srgbClr val="00A9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7035FB4-D83C-974F-9212-F7662A073634}"/>
                </a:ext>
              </a:extLst>
            </p:cNvPr>
            <p:cNvSpPr/>
            <p:nvPr userDrawn="1"/>
          </p:nvSpPr>
          <p:spPr>
            <a:xfrm flipV="1">
              <a:off x="7105297" y="6313583"/>
              <a:ext cx="839085" cy="45716"/>
            </a:xfrm>
            <a:prstGeom prst="rect">
              <a:avLst/>
            </a:prstGeom>
            <a:solidFill>
              <a:srgbClr val="1186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8DA3722A-6D40-1241-BC75-3DC8893F50CF}"/>
              </a:ext>
            </a:extLst>
          </p:cNvPr>
          <p:cNvSpPr txBox="1"/>
          <p:nvPr userDrawn="1"/>
        </p:nvSpPr>
        <p:spPr>
          <a:xfrm>
            <a:off x="667638" y="6399856"/>
            <a:ext cx="86101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Richard Woods, Georgia’s School Superintendent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100" b="1" dirty="0">
                <a:solidFill>
                  <a:srgbClr val="1186CA"/>
                </a:solidFill>
              </a:rPr>
              <a:t>|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Georgia Department of Education </a:t>
            </a:r>
            <a:r>
              <a:rPr lang="en-US" sz="1100" b="1" dirty="0">
                <a:solidFill>
                  <a:srgbClr val="1186CA"/>
                </a:solidFill>
              </a:rPr>
              <a:t>|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Educating Georgia’s Future </a:t>
            </a:r>
          </a:p>
          <a:p>
            <a:pPr algn="l"/>
            <a:endParaRPr lang="en-US" sz="1100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0B1D425C-28A2-F246-9D2C-6FF1CABE9B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2441" y="365126"/>
            <a:ext cx="7886700" cy="1325563"/>
          </a:xfrm>
        </p:spPr>
        <p:txBody>
          <a:bodyPr anchor="ctr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C8797758-712C-CA47-9AAD-8D87A079EA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524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5DA051F1-16CB-594F-896E-279C2F338A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524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55C91733-E4B6-3044-B559-580D870D47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8517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968E3110-1878-B24C-B8C9-BD0E1DE699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8517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149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9F381B7D-7BB0-1C43-99EF-977C439C1E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4456"/>
          <a:stretch/>
        </p:blipFill>
        <p:spPr>
          <a:xfrm>
            <a:off x="0" y="0"/>
            <a:ext cx="667638" cy="6858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15DE0A7-3C94-754A-A558-C07D050348F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511584" y="5919343"/>
            <a:ext cx="1303757" cy="714443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6159FD8B-DA12-E54A-BD8E-BC52C8B51FC3}"/>
              </a:ext>
            </a:extLst>
          </p:cNvPr>
          <p:cNvGrpSpPr/>
          <p:nvPr userDrawn="1"/>
        </p:nvGrpSpPr>
        <p:grpSpPr>
          <a:xfrm>
            <a:off x="667638" y="6306081"/>
            <a:ext cx="6691278" cy="53219"/>
            <a:chOff x="667641" y="6313581"/>
            <a:chExt cx="7276741" cy="4571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CBDED09-A0A2-FC44-B487-ECAA83EE6387}"/>
                </a:ext>
              </a:extLst>
            </p:cNvPr>
            <p:cNvSpPr/>
            <p:nvPr userDrawn="1"/>
          </p:nvSpPr>
          <p:spPr>
            <a:xfrm flipV="1">
              <a:off x="667641" y="6313581"/>
              <a:ext cx="3326484" cy="45719"/>
            </a:xfrm>
            <a:prstGeom prst="rect">
              <a:avLst/>
            </a:prstGeom>
            <a:solidFill>
              <a:srgbClr val="0064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76DEAB3-2BC9-3741-A7AA-C0F6B71970EA}"/>
                </a:ext>
              </a:extLst>
            </p:cNvPr>
            <p:cNvSpPr/>
            <p:nvPr userDrawn="1"/>
          </p:nvSpPr>
          <p:spPr>
            <a:xfrm flipV="1">
              <a:off x="3994122" y="6313582"/>
              <a:ext cx="1899841" cy="45716"/>
            </a:xfrm>
            <a:prstGeom prst="rect">
              <a:avLst/>
            </a:prstGeom>
            <a:solidFill>
              <a:srgbClr val="007E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BDC810D-2656-A647-B3C3-4D97FA7B5065}"/>
                </a:ext>
              </a:extLst>
            </p:cNvPr>
            <p:cNvSpPr/>
            <p:nvPr userDrawn="1"/>
          </p:nvSpPr>
          <p:spPr>
            <a:xfrm flipV="1">
              <a:off x="5893963" y="6313582"/>
              <a:ext cx="1211336" cy="45716"/>
            </a:xfrm>
            <a:prstGeom prst="rect">
              <a:avLst/>
            </a:prstGeom>
            <a:solidFill>
              <a:srgbClr val="00A9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7035FB4-D83C-974F-9212-F7662A073634}"/>
                </a:ext>
              </a:extLst>
            </p:cNvPr>
            <p:cNvSpPr/>
            <p:nvPr userDrawn="1"/>
          </p:nvSpPr>
          <p:spPr>
            <a:xfrm flipV="1">
              <a:off x="7105297" y="6313583"/>
              <a:ext cx="839085" cy="45716"/>
            </a:xfrm>
            <a:prstGeom prst="rect">
              <a:avLst/>
            </a:prstGeom>
            <a:solidFill>
              <a:srgbClr val="1186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8DA3722A-6D40-1241-BC75-3DC8893F50CF}"/>
              </a:ext>
            </a:extLst>
          </p:cNvPr>
          <p:cNvSpPr txBox="1"/>
          <p:nvPr userDrawn="1"/>
        </p:nvSpPr>
        <p:spPr>
          <a:xfrm>
            <a:off x="667638" y="6399856"/>
            <a:ext cx="86101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Richard Woods, Georgia’s School Superintendent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100" b="1" dirty="0">
                <a:solidFill>
                  <a:srgbClr val="1186CA"/>
                </a:solidFill>
              </a:rPr>
              <a:t>|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Georgia Department of Education </a:t>
            </a:r>
            <a:r>
              <a:rPr lang="en-US" sz="1100" b="1" dirty="0">
                <a:solidFill>
                  <a:srgbClr val="1186CA"/>
                </a:solidFill>
              </a:rPr>
              <a:t>|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Educating Georgia’s Future </a:t>
            </a:r>
          </a:p>
          <a:p>
            <a:pPr algn="l"/>
            <a:endParaRPr lang="en-US" sz="1100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0B1D425C-28A2-F246-9D2C-6FF1CABE9B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2441" y="365126"/>
            <a:ext cx="7886700" cy="1325563"/>
          </a:xfrm>
        </p:spPr>
        <p:txBody>
          <a:bodyPr anchor="ctr"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880231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9F381B7D-7BB0-1C43-99EF-977C439C1E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4456"/>
          <a:stretch/>
        </p:blipFill>
        <p:spPr>
          <a:xfrm>
            <a:off x="0" y="0"/>
            <a:ext cx="667638" cy="6858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15DE0A7-3C94-754A-A558-C07D050348F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511584" y="5919343"/>
            <a:ext cx="1303757" cy="714443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6159FD8B-DA12-E54A-BD8E-BC52C8B51FC3}"/>
              </a:ext>
            </a:extLst>
          </p:cNvPr>
          <p:cNvGrpSpPr/>
          <p:nvPr userDrawn="1"/>
        </p:nvGrpSpPr>
        <p:grpSpPr>
          <a:xfrm>
            <a:off x="667638" y="6306081"/>
            <a:ext cx="6691278" cy="53219"/>
            <a:chOff x="667641" y="6313581"/>
            <a:chExt cx="7276741" cy="4571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CBDED09-A0A2-FC44-B487-ECAA83EE6387}"/>
                </a:ext>
              </a:extLst>
            </p:cNvPr>
            <p:cNvSpPr/>
            <p:nvPr userDrawn="1"/>
          </p:nvSpPr>
          <p:spPr>
            <a:xfrm flipV="1">
              <a:off x="667641" y="6313581"/>
              <a:ext cx="3326484" cy="45719"/>
            </a:xfrm>
            <a:prstGeom prst="rect">
              <a:avLst/>
            </a:prstGeom>
            <a:solidFill>
              <a:srgbClr val="0064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76DEAB3-2BC9-3741-A7AA-C0F6B71970EA}"/>
                </a:ext>
              </a:extLst>
            </p:cNvPr>
            <p:cNvSpPr/>
            <p:nvPr userDrawn="1"/>
          </p:nvSpPr>
          <p:spPr>
            <a:xfrm flipV="1">
              <a:off x="3994122" y="6313582"/>
              <a:ext cx="1899841" cy="45716"/>
            </a:xfrm>
            <a:prstGeom prst="rect">
              <a:avLst/>
            </a:prstGeom>
            <a:solidFill>
              <a:srgbClr val="007E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BDC810D-2656-A647-B3C3-4D97FA7B5065}"/>
                </a:ext>
              </a:extLst>
            </p:cNvPr>
            <p:cNvSpPr/>
            <p:nvPr userDrawn="1"/>
          </p:nvSpPr>
          <p:spPr>
            <a:xfrm flipV="1">
              <a:off x="5893963" y="6313582"/>
              <a:ext cx="1211336" cy="45716"/>
            </a:xfrm>
            <a:prstGeom prst="rect">
              <a:avLst/>
            </a:prstGeom>
            <a:solidFill>
              <a:srgbClr val="00A9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7035FB4-D83C-974F-9212-F7662A073634}"/>
                </a:ext>
              </a:extLst>
            </p:cNvPr>
            <p:cNvSpPr/>
            <p:nvPr userDrawn="1"/>
          </p:nvSpPr>
          <p:spPr>
            <a:xfrm flipV="1">
              <a:off x="7105297" y="6313583"/>
              <a:ext cx="839085" cy="45716"/>
            </a:xfrm>
            <a:prstGeom prst="rect">
              <a:avLst/>
            </a:prstGeom>
            <a:solidFill>
              <a:srgbClr val="1186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8DA3722A-6D40-1241-BC75-3DC8893F50CF}"/>
              </a:ext>
            </a:extLst>
          </p:cNvPr>
          <p:cNvSpPr txBox="1"/>
          <p:nvPr userDrawn="1"/>
        </p:nvSpPr>
        <p:spPr>
          <a:xfrm>
            <a:off x="667638" y="6399856"/>
            <a:ext cx="86101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Richard Woods, Georgia’s School Superintendent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100" b="1" dirty="0">
                <a:solidFill>
                  <a:srgbClr val="1186CA"/>
                </a:solidFill>
              </a:rPr>
              <a:t>|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Georgia Department of Education </a:t>
            </a:r>
            <a:r>
              <a:rPr lang="en-US" sz="1100" b="1" dirty="0">
                <a:solidFill>
                  <a:srgbClr val="1186CA"/>
                </a:solidFill>
              </a:rPr>
              <a:t>|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Educating Georgia’s Future </a:t>
            </a:r>
          </a:p>
          <a:p>
            <a:pPr algn="l"/>
            <a:endParaRPr lang="en-US" sz="1100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2F2E79BC-81AF-9144-BDB5-D54993A909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8903" y="457200"/>
            <a:ext cx="2949178" cy="160020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11AD19F5-871C-A44B-A284-188DD7CED8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6453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1ADF3A92-409A-2A48-AF1B-D30F181FD3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78903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320017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9F381B7D-7BB0-1C43-99EF-977C439C1E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4456"/>
          <a:stretch/>
        </p:blipFill>
        <p:spPr>
          <a:xfrm>
            <a:off x="0" y="0"/>
            <a:ext cx="667638" cy="6858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15DE0A7-3C94-754A-A558-C07D050348F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511584" y="5919343"/>
            <a:ext cx="1303757" cy="714443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6159FD8B-DA12-E54A-BD8E-BC52C8B51FC3}"/>
              </a:ext>
            </a:extLst>
          </p:cNvPr>
          <p:cNvGrpSpPr/>
          <p:nvPr userDrawn="1"/>
        </p:nvGrpSpPr>
        <p:grpSpPr>
          <a:xfrm>
            <a:off x="667638" y="6306081"/>
            <a:ext cx="6691278" cy="53219"/>
            <a:chOff x="667641" y="6313581"/>
            <a:chExt cx="7276741" cy="4571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CBDED09-A0A2-FC44-B487-ECAA83EE6387}"/>
                </a:ext>
              </a:extLst>
            </p:cNvPr>
            <p:cNvSpPr/>
            <p:nvPr userDrawn="1"/>
          </p:nvSpPr>
          <p:spPr>
            <a:xfrm flipV="1">
              <a:off x="667641" y="6313581"/>
              <a:ext cx="3326484" cy="45719"/>
            </a:xfrm>
            <a:prstGeom prst="rect">
              <a:avLst/>
            </a:prstGeom>
            <a:solidFill>
              <a:srgbClr val="0064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76DEAB3-2BC9-3741-A7AA-C0F6B71970EA}"/>
                </a:ext>
              </a:extLst>
            </p:cNvPr>
            <p:cNvSpPr/>
            <p:nvPr userDrawn="1"/>
          </p:nvSpPr>
          <p:spPr>
            <a:xfrm flipV="1">
              <a:off x="3994122" y="6313582"/>
              <a:ext cx="1899841" cy="45716"/>
            </a:xfrm>
            <a:prstGeom prst="rect">
              <a:avLst/>
            </a:prstGeom>
            <a:solidFill>
              <a:srgbClr val="007E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BDC810D-2656-A647-B3C3-4D97FA7B5065}"/>
                </a:ext>
              </a:extLst>
            </p:cNvPr>
            <p:cNvSpPr/>
            <p:nvPr userDrawn="1"/>
          </p:nvSpPr>
          <p:spPr>
            <a:xfrm flipV="1">
              <a:off x="5893963" y="6313582"/>
              <a:ext cx="1211336" cy="45716"/>
            </a:xfrm>
            <a:prstGeom prst="rect">
              <a:avLst/>
            </a:prstGeom>
            <a:solidFill>
              <a:srgbClr val="00A9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7035FB4-D83C-974F-9212-F7662A073634}"/>
                </a:ext>
              </a:extLst>
            </p:cNvPr>
            <p:cNvSpPr/>
            <p:nvPr userDrawn="1"/>
          </p:nvSpPr>
          <p:spPr>
            <a:xfrm flipV="1">
              <a:off x="7105297" y="6313583"/>
              <a:ext cx="839085" cy="45716"/>
            </a:xfrm>
            <a:prstGeom prst="rect">
              <a:avLst/>
            </a:prstGeom>
            <a:solidFill>
              <a:srgbClr val="1186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8DA3722A-6D40-1241-BC75-3DC8893F50CF}"/>
              </a:ext>
            </a:extLst>
          </p:cNvPr>
          <p:cNvSpPr txBox="1"/>
          <p:nvPr userDrawn="1"/>
        </p:nvSpPr>
        <p:spPr>
          <a:xfrm>
            <a:off x="667638" y="6399856"/>
            <a:ext cx="86101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Richard Woods, Georgia’s School Superintendent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100" b="1" dirty="0">
                <a:solidFill>
                  <a:srgbClr val="1186CA"/>
                </a:solidFill>
              </a:rPr>
              <a:t>|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Georgia Department of Education </a:t>
            </a:r>
            <a:r>
              <a:rPr lang="en-US" sz="1100" b="1" dirty="0">
                <a:solidFill>
                  <a:srgbClr val="1186CA"/>
                </a:solidFill>
              </a:rPr>
              <a:t>|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Educating Georgia’s Future </a:t>
            </a:r>
          </a:p>
          <a:p>
            <a:pPr algn="l"/>
            <a:endParaRPr lang="en-US" sz="1100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59853109-6E4B-7F4B-A6E7-D8968A8FF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3841" y="457200"/>
            <a:ext cx="2949178" cy="160020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0C58DC6A-D81D-E840-835B-24F9F38C0F60}"/>
              </a:ext>
            </a:extLst>
          </p:cNvPr>
          <p:cNvSpPr>
            <a:spLocks noGrp="1" noChangeAspect="1"/>
          </p:cNvSpPr>
          <p:nvPr>
            <p:ph type="pic" idx="1"/>
          </p:nvPr>
        </p:nvSpPr>
        <p:spPr>
          <a:xfrm>
            <a:off x="4141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B9887510-8376-764D-A87A-29793D98E4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83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597063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9F381B7D-7BB0-1C43-99EF-977C439C1E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4456"/>
          <a:stretch/>
        </p:blipFill>
        <p:spPr>
          <a:xfrm>
            <a:off x="0" y="0"/>
            <a:ext cx="667638" cy="6858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15DE0A7-3C94-754A-A558-C07D050348F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511584" y="5919343"/>
            <a:ext cx="1303757" cy="714443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6159FD8B-DA12-E54A-BD8E-BC52C8B51FC3}"/>
              </a:ext>
            </a:extLst>
          </p:cNvPr>
          <p:cNvGrpSpPr/>
          <p:nvPr userDrawn="1"/>
        </p:nvGrpSpPr>
        <p:grpSpPr>
          <a:xfrm>
            <a:off x="667638" y="6306081"/>
            <a:ext cx="6691278" cy="53219"/>
            <a:chOff x="667641" y="6313581"/>
            <a:chExt cx="7276741" cy="4571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CBDED09-A0A2-FC44-B487-ECAA83EE6387}"/>
                </a:ext>
              </a:extLst>
            </p:cNvPr>
            <p:cNvSpPr/>
            <p:nvPr userDrawn="1"/>
          </p:nvSpPr>
          <p:spPr>
            <a:xfrm flipV="1">
              <a:off x="667641" y="6313581"/>
              <a:ext cx="3326484" cy="45719"/>
            </a:xfrm>
            <a:prstGeom prst="rect">
              <a:avLst/>
            </a:prstGeom>
            <a:solidFill>
              <a:srgbClr val="0064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76DEAB3-2BC9-3741-A7AA-C0F6B71970EA}"/>
                </a:ext>
              </a:extLst>
            </p:cNvPr>
            <p:cNvSpPr/>
            <p:nvPr userDrawn="1"/>
          </p:nvSpPr>
          <p:spPr>
            <a:xfrm flipV="1">
              <a:off x="3994122" y="6313582"/>
              <a:ext cx="1899841" cy="45716"/>
            </a:xfrm>
            <a:prstGeom prst="rect">
              <a:avLst/>
            </a:prstGeom>
            <a:solidFill>
              <a:srgbClr val="007E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BDC810D-2656-A647-B3C3-4D97FA7B5065}"/>
                </a:ext>
              </a:extLst>
            </p:cNvPr>
            <p:cNvSpPr/>
            <p:nvPr userDrawn="1"/>
          </p:nvSpPr>
          <p:spPr>
            <a:xfrm flipV="1">
              <a:off x="5893963" y="6313582"/>
              <a:ext cx="1211336" cy="45716"/>
            </a:xfrm>
            <a:prstGeom prst="rect">
              <a:avLst/>
            </a:prstGeom>
            <a:solidFill>
              <a:srgbClr val="00A9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7035FB4-D83C-974F-9212-F7662A073634}"/>
                </a:ext>
              </a:extLst>
            </p:cNvPr>
            <p:cNvSpPr/>
            <p:nvPr userDrawn="1"/>
          </p:nvSpPr>
          <p:spPr>
            <a:xfrm flipV="1">
              <a:off x="7105297" y="6313583"/>
              <a:ext cx="839085" cy="45716"/>
            </a:xfrm>
            <a:prstGeom prst="rect">
              <a:avLst/>
            </a:prstGeom>
            <a:solidFill>
              <a:srgbClr val="1186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8DA3722A-6D40-1241-BC75-3DC8893F50CF}"/>
              </a:ext>
            </a:extLst>
          </p:cNvPr>
          <p:cNvSpPr txBox="1"/>
          <p:nvPr userDrawn="1"/>
        </p:nvSpPr>
        <p:spPr>
          <a:xfrm>
            <a:off x="667638" y="6399856"/>
            <a:ext cx="86101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Richard Woods, Georgia’s School Superintendent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100" b="1" dirty="0">
                <a:solidFill>
                  <a:srgbClr val="1186CA"/>
                </a:solidFill>
              </a:rPr>
              <a:t>|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Georgia Department of Education </a:t>
            </a:r>
            <a:r>
              <a:rPr lang="en-US" sz="1100" b="1" dirty="0">
                <a:solidFill>
                  <a:srgbClr val="1186CA"/>
                </a:solidFill>
              </a:rPr>
              <a:t>|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Educating Georgia’s Future </a:t>
            </a:r>
          </a:p>
          <a:p>
            <a:pPr algn="l"/>
            <a:endParaRPr lang="en-US" sz="1100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533C7E1F-5681-4D44-9301-B3D9F3F69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4550" y="365126"/>
            <a:ext cx="7886700" cy="1325563"/>
          </a:xfrm>
        </p:spPr>
        <p:txBody>
          <a:bodyPr anchor="ctr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7" name="Vertical Text Placeholder 2">
            <a:extLst>
              <a:ext uri="{FF2B5EF4-FFF2-40B4-BE49-F238E27FC236}">
                <a16:creationId xmlns:a16="http://schemas.microsoft.com/office/drawing/2014/main" id="{2C382DC9-1021-B345-AEB1-6804033EBC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44550" y="1825625"/>
            <a:ext cx="7886700" cy="409371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56277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9F381B7D-7BB0-1C43-99EF-977C439C1E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4456"/>
          <a:stretch/>
        </p:blipFill>
        <p:spPr>
          <a:xfrm>
            <a:off x="0" y="0"/>
            <a:ext cx="667638" cy="6858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15DE0A7-3C94-754A-A558-C07D050348F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511584" y="5919343"/>
            <a:ext cx="1303757" cy="714443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6159FD8B-DA12-E54A-BD8E-BC52C8B51FC3}"/>
              </a:ext>
            </a:extLst>
          </p:cNvPr>
          <p:cNvGrpSpPr/>
          <p:nvPr userDrawn="1"/>
        </p:nvGrpSpPr>
        <p:grpSpPr>
          <a:xfrm>
            <a:off x="667638" y="6306081"/>
            <a:ext cx="6691278" cy="53219"/>
            <a:chOff x="667641" y="6313581"/>
            <a:chExt cx="7276741" cy="4571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CBDED09-A0A2-FC44-B487-ECAA83EE6387}"/>
                </a:ext>
              </a:extLst>
            </p:cNvPr>
            <p:cNvSpPr/>
            <p:nvPr userDrawn="1"/>
          </p:nvSpPr>
          <p:spPr>
            <a:xfrm flipV="1">
              <a:off x="667641" y="6313581"/>
              <a:ext cx="3326484" cy="45719"/>
            </a:xfrm>
            <a:prstGeom prst="rect">
              <a:avLst/>
            </a:prstGeom>
            <a:solidFill>
              <a:srgbClr val="0064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76DEAB3-2BC9-3741-A7AA-C0F6B71970EA}"/>
                </a:ext>
              </a:extLst>
            </p:cNvPr>
            <p:cNvSpPr/>
            <p:nvPr userDrawn="1"/>
          </p:nvSpPr>
          <p:spPr>
            <a:xfrm flipV="1">
              <a:off x="3994122" y="6313582"/>
              <a:ext cx="1899841" cy="45716"/>
            </a:xfrm>
            <a:prstGeom prst="rect">
              <a:avLst/>
            </a:prstGeom>
            <a:solidFill>
              <a:srgbClr val="007E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BDC810D-2656-A647-B3C3-4D97FA7B5065}"/>
                </a:ext>
              </a:extLst>
            </p:cNvPr>
            <p:cNvSpPr/>
            <p:nvPr userDrawn="1"/>
          </p:nvSpPr>
          <p:spPr>
            <a:xfrm flipV="1">
              <a:off x="5893963" y="6313582"/>
              <a:ext cx="1211336" cy="45716"/>
            </a:xfrm>
            <a:prstGeom prst="rect">
              <a:avLst/>
            </a:prstGeom>
            <a:solidFill>
              <a:srgbClr val="00A9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7035FB4-D83C-974F-9212-F7662A073634}"/>
                </a:ext>
              </a:extLst>
            </p:cNvPr>
            <p:cNvSpPr/>
            <p:nvPr userDrawn="1"/>
          </p:nvSpPr>
          <p:spPr>
            <a:xfrm flipV="1">
              <a:off x="7105297" y="6313583"/>
              <a:ext cx="839085" cy="45716"/>
            </a:xfrm>
            <a:prstGeom prst="rect">
              <a:avLst/>
            </a:prstGeom>
            <a:solidFill>
              <a:srgbClr val="1186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8DA3722A-6D40-1241-BC75-3DC8893F50CF}"/>
              </a:ext>
            </a:extLst>
          </p:cNvPr>
          <p:cNvSpPr txBox="1"/>
          <p:nvPr userDrawn="1"/>
        </p:nvSpPr>
        <p:spPr>
          <a:xfrm>
            <a:off x="667638" y="6399856"/>
            <a:ext cx="86101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Richard Woods, Georgia’s School Superintendent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100" b="1" dirty="0">
                <a:solidFill>
                  <a:srgbClr val="1186CA"/>
                </a:solidFill>
              </a:rPr>
              <a:t>|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Georgia Department of Education </a:t>
            </a:r>
            <a:r>
              <a:rPr lang="en-US" sz="1100" b="1" dirty="0">
                <a:solidFill>
                  <a:srgbClr val="1186CA"/>
                </a:solidFill>
              </a:rPr>
              <a:t>|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Educating Georgia’s Future </a:t>
            </a:r>
          </a:p>
          <a:p>
            <a:pPr algn="l"/>
            <a:endParaRPr lang="en-US" sz="1100" dirty="0"/>
          </a:p>
        </p:txBody>
      </p:sp>
      <p:sp>
        <p:nvSpPr>
          <p:cNvPr id="12" name="Vertical Title 1">
            <a:extLst>
              <a:ext uri="{FF2B5EF4-FFF2-40B4-BE49-F238E27FC236}">
                <a16:creationId xmlns:a16="http://schemas.microsoft.com/office/drawing/2014/main" id="{B04BA713-2669-AC4A-BD2F-89DB64E615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734175" y="288925"/>
            <a:ext cx="1971675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3" name="Vertical Text Placeholder 2">
            <a:extLst>
              <a:ext uri="{FF2B5EF4-FFF2-40B4-BE49-F238E27FC236}">
                <a16:creationId xmlns:a16="http://schemas.microsoft.com/office/drawing/2014/main" id="{F6267AEC-654B-0447-B66B-919ABFA901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19150" y="2889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7740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ding Slide 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50452308-E201-CE44-A275-57BDEC443B8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4552" r="15488" b="24702"/>
          <a:stretch/>
        </p:blipFill>
        <p:spPr>
          <a:xfrm>
            <a:off x="2836269" y="190501"/>
            <a:ext cx="6307732" cy="666749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6014B7D-9BAD-464F-A2A6-2BAA8F556D93}"/>
              </a:ext>
            </a:extLst>
          </p:cNvPr>
          <p:cNvSpPr txBox="1"/>
          <p:nvPr userDrawn="1"/>
        </p:nvSpPr>
        <p:spPr>
          <a:xfrm>
            <a:off x="4237953" y="5575565"/>
            <a:ext cx="51849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0" dirty="0">
                <a:solidFill>
                  <a:srgbClr val="44883E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EDUCATING </a:t>
            </a:r>
          </a:p>
          <a:p>
            <a:pPr algn="ctr"/>
            <a:r>
              <a:rPr lang="en-US" sz="2800" b="1" i="0" dirty="0">
                <a:solidFill>
                  <a:srgbClr val="44883E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GEORGIA’S FUTURE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32DE396-28AF-274A-901E-75484B2FB745}"/>
              </a:ext>
            </a:extLst>
          </p:cNvPr>
          <p:cNvSpPr txBox="1"/>
          <p:nvPr userDrawn="1"/>
        </p:nvSpPr>
        <p:spPr>
          <a:xfrm>
            <a:off x="4221749" y="5559362"/>
            <a:ext cx="51849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0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EDUCATING </a:t>
            </a:r>
          </a:p>
          <a:p>
            <a:pPr algn="ctr"/>
            <a:r>
              <a:rPr lang="en-US" sz="2800" b="1" i="0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GEORGIA’S FUTURE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9A2BD35-1C57-AC4F-9009-98E82D1603D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7855" y="5056094"/>
            <a:ext cx="2239047" cy="122697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517B9F69-B309-884D-9A4E-D6AD0142F244}"/>
              </a:ext>
            </a:extLst>
          </p:cNvPr>
          <p:cNvGrpSpPr/>
          <p:nvPr userDrawn="1"/>
        </p:nvGrpSpPr>
        <p:grpSpPr>
          <a:xfrm>
            <a:off x="619755" y="1890558"/>
            <a:ext cx="3513560" cy="1633692"/>
            <a:chOff x="708212" y="1084109"/>
            <a:chExt cx="3782370" cy="1758681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BA30DBF-0C8A-2D44-8A37-0A09AA9FD3AE}"/>
                </a:ext>
              </a:extLst>
            </p:cNvPr>
            <p:cNvSpPr txBox="1"/>
            <p:nvPr userDrawn="1"/>
          </p:nvSpPr>
          <p:spPr>
            <a:xfrm>
              <a:off x="708212" y="1084109"/>
              <a:ext cx="2887655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500" b="1" i="0" dirty="0" err="1">
                  <a:solidFill>
                    <a:srgbClr val="44883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www.gadoe.org</a:t>
              </a:r>
              <a:endParaRPr lang="en-US" sz="2500" b="1" i="0" dirty="0">
                <a:solidFill>
                  <a:srgbClr val="44883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FAD746F-1530-3646-B73F-8DBEAC23F7E9}"/>
                </a:ext>
              </a:extLst>
            </p:cNvPr>
            <p:cNvSpPr txBox="1"/>
            <p:nvPr userDrawn="1"/>
          </p:nvSpPr>
          <p:spPr>
            <a:xfrm>
              <a:off x="2294734" y="1727466"/>
              <a:ext cx="2195848" cy="381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700" dirty="0">
                  <a:solidFill>
                    <a:srgbClr val="44883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@</a:t>
              </a:r>
              <a:r>
                <a:rPr lang="en-US" sz="1700" dirty="0" err="1">
                  <a:solidFill>
                    <a:srgbClr val="44883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georgiadeptofed</a:t>
              </a:r>
              <a:endParaRPr lang="en-US" sz="1700" dirty="0">
                <a:solidFill>
                  <a:srgbClr val="44883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97F6BA5-55B7-1745-B77D-059B90621DA6}"/>
                </a:ext>
              </a:extLst>
            </p:cNvPr>
            <p:cNvSpPr txBox="1"/>
            <p:nvPr userDrawn="1"/>
          </p:nvSpPr>
          <p:spPr>
            <a:xfrm>
              <a:off x="956939" y="2354493"/>
              <a:ext cx="3533643" cy="381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700" dirty="0" err="1">
                  <a:solidFill>
                    <a:srgbClr val="44883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youtube.com</a:t>
              </a:r>
              <a:r>
                <a:rPr lang="en-US" sz="1700" dirty="0">
                  <a:solidFill>
                    <a:srgbClr val="44883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/</a:t>
              </a:r>
              <a:r>
                <a:rPr lang="en-US" sz="1700" dirty="0" err="1">
                  <a:solidFill>
                    <a:srgbClr val="44883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georgiadeptofed</a:t>
              </a:r>
              <a:endParaRPr lang="en-US" sz="1700" dirty="0">
                <a:solidFill>
                  <a:srgbClr val="44883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273ACDC7-5966-444E-9D1D-9FFD7222797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771105" y="1649807"/>
              <a:ext cx="1648437" cy="576153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5FBD2396-6528-9F48-94FE-1633047449B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768813" y="2287976"/>
              <a:ext cx="538810" cy="5548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719155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ding Slide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3E1A602B-DFBD-884B-9FE7-E714CE76321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2560" b="10499"/>
          <a:stretch/>
        </p:blipFill>
        <p:spPr>
          <a:xfrm>
            <a:off x="1" y="100457"/>
            <a:ext cx="4025470" cy="675754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9A2BD35-1C57-AC4F-9009-98E82D1603D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72429" y="5352784"/>
            <a:ext cx="1906209" cy="1044579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517B9F69-B309-884D-9A4E-D6AD0142F244}"/>
              </a:ext>
            </a:extLst>
          </p:cNvPr>
          <p:cNvGrpSpPr/>
          <p:nvPr userDrawn="1"/>
        </p:nvGrpSpPr>
        <p:grpSpPr>
          <a:xfrm>
            <a:off x="5053978" y="3515892"/>
            <a:ext cx="3513560" cy="1633692"/>
            <a:chOff x="708212" y="1084109"/>
            <a:chExt cx="3782370" cy="1758681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BA30DBF-0C8A-2D44-8A37-0A09AA9FD3AE}"/>
                </a:ext>
              </a:extLst>
            </p:cNvPr>
            <p:cNvSpPr txBox="1"/>
            <p:nvPr userDrawn="1"/>
          </p:nvSpPr>
          <p:spPr>
            <a:xfrm>
              <a:off x="708212" y="1084109"/>
              <a:ext cx="2887655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500" b="1" i="0" dirty="0" err="1">
                  <a:solidFill>
                    <a:srgbClr val="44883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www.gadoe.org</a:t>
              </a:r>
              <a:endParaRPr lang="en-US" sz="2500" b="1" i="0" dirty="0">
                <a:solidFill>
                  <a:srgbClr val="44883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FAD746F-1530-3646-B73F-8DBEAC23F7E9}"/>
                </a:ext>
              </a:extLst>
            </p:cNvPr>
            <p:cNvSpPr txBox="1"/>
            <p:nvPr userDrawn="1"/>
          </p:nvSpPr>
          <p:spPr>
            <a:xfrm>
              <a:off x="2294734" y="1727466"/>
              <a:ext cx="2195848" cy="381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700" dirty="0">
                  <a:solidFill>
                    <a:srgbClr val="44883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@</a:t>
              </a:r>
              <a:r>
                <a:rPr lang="en-US" sz="1700" dirty="0" err="1">
                  <a:solidFill>
                    <a:srgbClr val="44883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georgiadeptofed</a:t>
              </a:r>
              <a:endParaRPr lang="en-US" sz="1700" dirty="0">
                <a:solidFill>
                  <a:srgbClr val="44883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97F6BA5-55B7-1745-B77D-059B90621DA6}"/>
                </a:ext>
              </a:extLst>
            </p:cNvPr>
            <p:cNvSpPr txBox="1"/>
            <p:nvPr userDrawn="1"/>
          </p:nvSpPr>
          <p:spPr>
            <a:xfrm>
              <a:off x="956939" y="2354493"/>
              <a:ext cx="3533643" cy="381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700" dirty="0" err="1">
                  <a:solidFill>
                    <a:srgbClr val="44883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youtube.com</a:t>
              </a:r>
              <a:r>
                <a:rPr lang="en-US" sz="1700" dirty="0">
                  <a:solidFill>
                    <a:srgbClr val="44883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/</a:t>
              </a:r>
              <a:r>
                <a:rPr lang="en-US" sz="1700" dirty="0" err="1">
                  <a:solidFill>
                    <a:srgbClr val="44883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georgiadeptofed</a:t>
              </a:r>
              <a:endParaRPr lang="en-US" sz="1700" dirty="0">
                <a:solidFill>
                  <a:srgbClr val="44883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273ACDC7-5966-444E-9D1D-9FFD7222797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771105" y="1649807"/>
              <a:ext cx="1648437" cy="576153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5FBD2396-6528-9F48-94FE-1633047449B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768813" y="2287976"/>
              <a:ext cx="538810" cy="554814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478CFFA2-5DC0-0641-A4FC-09095DE1B02F}"/>
              </a:ext>
            </a:extLst>
          </p:cNvPr>
          <p:cNvSpPr txBox="1"/>
          <p:nvPr userDrawn="1"/>
        </p:nvSpPr>
        <p:spPr>
          <a:xfrm>
            <a:off x="3241307" y="1056805"/>
            <a:ext cx="5130959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>
                <a:solidFill>
                  <a:schemeClr val="bg2">
                    <a:lumMod val="50000"/>
                  </a:schemeClr>
                </a:solidFill>
                <a:latin typeface="Arial Black" panose="020B0A04020102020204" pitchFamily="34" charset="0"/>
              </a:rPr>
              <a:t>Offering a holistic education to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>
                <a:solidFill>
                  <a:srgbClr val="3DB8CF"/>
                </a:solidFill>
                <a:latin typeface="Arial Black" panose="020B0A04020102020204" pitchFamily="34" charset="0"/>
              </a:rPr>
              <a:t>each and every child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>
                <a:solidFill>
                  <a:schemeClr val="bg2">
                    <a:lumMod val="50000"/>
                  </a:schemeClr>
                </a:solidFill>
                <a:latin typeface="Arial Black" panose="020B0A04020102020204" pitchFamily="34" charset="0"/>
              </a:rPr>
              <a:t>in our state.</a:t>
            </a:r>
          </a:p>
          <a:p>
            <a:pPr algn="l"/>
            <a:endParaRPr lang="en-US" sz="1800" dirty="0">
              <a:solidFill>
                <a:srgbClr val="44883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1037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ding Slide #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49A2BD35-1C57-AC4F-9009-98E82D1603D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3129" y="5352784"/>
            <a:ext cx="1906209" cy="1044579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517B9F69-B309-884D-9A4E-D6AD0142F244}"/>
              </a:ext>
            </a:extLst>
          </p:cNvPr>
          <p:cNvGrpSpPr/>
          <p:nvPr userDrawn="1"/>
        </p:nvGrpSpPr>
        <p:grpSpPr>
          <a:xfrm>
            <a:off x="679629" y="3327400"/>
            <a:ext cx="3513560" cy="1633692"/>
            <a:chOff x="708212" y="1084109"/>
            <a:chExt cx="3782370" cy="1758681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BA30DBF-0C8A-2D44-8A37-0A09AA9FD3AE}"/>
                </a:ext>
              </a:extLst>
            </p:cNvPr>
            <p:cNvSpPr txBox="1"/>
            <p:nvPr userDrawn="1"/>
          </p:nvSpPr>
          <p:spPr>
            <a:xfrm>
              <a:off x="708212" y="1084109"/>
              <a:ext cx="2887655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500" b="1" i="0" dirty="0" err="1">
                  <a:solidFill>
                    <a:srgbClr val="44883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www.gadoe.org</a:t>
              </a:r>
              <a:endParaRPr lang="en-US" sz="2500" b="1" i="0" dirty="0">
                <a:solidFill>
                  <a:srgbClr val="44883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FAD746F-1530-3646-B73F-8DBEAC23F7E9}"/>
                </a:ext>
              </a:extLst>
            </p:cNvPr>
            <p:cNvSpPr txBox="1"/>
            <p:nvPr userDrawn="1"/>
          </p:nvSpPr>
          <p:spPr>
            <a:xfrm>
              <a:off x="2294734" y="1727466"/>
              <a:ext cx="2195848" cy="381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700" dirty="0">
                  <a:solidFill>
                    <a:srgbClr val="44883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@</a:t>
              </a:r>
              <a:r>
                <a:rPr lang="en-US" sz="1700" dirty="0" err="1">
                  <a:solidFill>
                    <a:srgbClr val="44883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georgiadeptofed</a:t>
              </a:r>
              <a:endParaRPr lang="en-US" sz="1700" dirty="0">
                <a:solidFill>
                  <a:srgbClr val="44883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97F6BA5-55B7-1745-B77D-059B90621DA6}"/>
                </a:ext>
              </a:extLst>
            </p:cNvPr>
            <p:cNvSpPr txBox="1"/>
            <p:nvPr userDrawn="1"/>
          </p:nvSpPr>
          <p:spPr>
            <a:xfrm>
              <a:off x="956939" y="2354493"/>
              <a:ext cx="3533643" cy="381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700" dirty="0" err="1">
                  <a:solidFill>
                    <a:srgbClr val="44883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youtube.com</a:t>
              </a:r>
              <a:r>
                <a:rPr lang="en-US" sz="1700" dirty="0">
                  <a:solidFill>
                    <a:srgbClr val="44883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/</a:t>
              </a:r>
              <a:r>
                <a:rPr lang="en-US" sz="1700" dirty="0" err="1">
                  <a:solidFill>
                    <a:srgbClr val="44883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georgiadeptofed</a:t>
              </a:r>
              <a:endParaRPr lang="en-US" sz="1700" dirty="0">
                <a:solidFill>
                  <a:srgbClr val="44883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273ACDC7-5966-444E-9D1D-9FFD7222797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71105" y="1649807"/>
              <a:ext cx="1648437" cy="576153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5FBD2396-6528-9F48-94FE-1633047449B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768813" y="2287976"/>
              <a:ext cx="538810" cy="554814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635847DE-6313-664A-86A5-1E114CC90FF8}"/>
              </a:ext>
            </a:extLst>
          </p:cNvPr>
          <p:cNvSpPr txBox="1"/>
          <p:nvPr userDrawn="1"/>
        </p:nvSpPr>
        <p:spPr>
          <a:xfrm>
            <a:off x="633447" y="800985"/>
            <a:ext cx="6233879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schemeClr val="bg2">
                    <a:lumMod val="50000"/>
                  </a:schemeClr>
                </a:solidFill>
                <a:latin typeface="Arial Black" panose="020B0A04020102020204" pitchFamily="34" charset="0"/>
              </a:rPr>
              <a:t>Preparing students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200" dirty="0">
                <a:solidFill>
                  <a:srgbClr val="3DB8CF"/>
                </a:solidFill>
                <a:latin typeface="Arial Black" panose="020B0A04020102020204" pitchFamily="34" charset="0"/>
              </a:rPr>
              <a:t>for life</a:t>
            </a:r>
            <a:r>
              <a:rPr lang="en-US" sz="4400" dirty="0">
                <a:solidFill>
                  <a:srgbClr val="3DB8CF"/>
                </a:solidFill>
                <a:latin typeface="Arial Black" panose="020B0A04020102020204" pitchFamily="34" charset="0"/>
              </a:rPr>
              <a:t>.</a:t>
            </a:r>
            <a:endParaRPr lang="en-US" sz="7200" dirty="0">
              <a:solidFill>
                <a:srgbClr val="3DB8CF"/>
              </a:solidFill>
              <a:latin typeface="Arial Black" panose="020B0A040201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6C1CAB2-25CA-0B41-9D45-E0DE935F9D5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t="288" r="637" b="2344"/>
          <a:stretch/>
        </p:blipFill>
        <p:spPr>
          <a:xfrm>
            <a:off x="5458771" y="342900"/>
            <a:ext cx="3546891" cy="651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267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8B92D29-0F11-4748-A4C9-E342B9745C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701217" y="6023260"/>
            <a:ext cx="1114124" cy="6105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365126"/>
            <a:ext cx="7886700" cy="1325563"/>
          </a:xfrm>
        </p:spPr>
        <p:txBody>
          <a:bodyPr anchor="ctr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5350" y="1825625"/>
            <a:ext cx="7886700" cy="4197635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3990FAA-95D0-BE45-A3B2-F6460B6308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r="4456"/>
          <a:stretch/>
        </p:blipFill>
        <p:spPr>
          <a:xfrm>
            <a:off x="0" y="0"/>
            <a:ext cx="667638" cy="6858000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3978C74F-486B-0649-93C4-CAF799583E33}"/>
              </a:ext>
            </a:extLst>
          </p:cNvPr>
          <p:cNvGrpSpPr/>
          <p:nvPr userDrawn="1"/>
        </p:nvGrpSpPr>
        <p:grpSpPr>
          <a:xfrm>
            <a:off x="667638" y="6306081"/>
            <a:ext cx="6691278" cy="53219"/>
            <a:chOff x="667641" y="6313581"/>
            <a:chExt cx="7276741" cy="45719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8998B70-64A0-5E47-BA49-654F40DE1B65}"/>
                </a:ext>
              </a:extLst>
            </p:cNvPr>
            <p:cNvSpPr/>
            <p:nvPr userDrawn="1"/>
          </p:nvSpPr>
          <p:spPr>
            <a:xfrm flipV="1">
              <a:off x="667641" y="6313581"/>
              <a:ext cx="3326484" cy="45719"/>
            </a:xfrm>
            <a:prstGeom prst="rect">
              <a:avLst/>
            </a:prstGeom>
            <a:solidFill>
              <a:srgbClr val="0064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C5F8581-88AA-D645-8205-5AFB08877723}"/>
                </a:ext>
              </a:extLst>
            </p:cNvPr>
            <p:cNvSpPr/>
            <p:nvPr userDrawn="1"/>
          </p:nvSpPr>
          <p:spPr>
            <a:xfrm flipV="1">
              <a:off x="3994122" y="6313582"/>
              <a:ext cx="1899841" cy="45716"/>
            </a:xfrm>
            <a:prstGeom prst="rect">
              <a:avLst/>
            </a:prstGeom>
            <a:solidFill>
              <a:srgbClr val="007E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E8926B3-5527-A244-8BA7-82E981BCAF0A}"/>
                </a:ext>
              </a:extLst>
            </p:cNvPr>
            <p:cNvSpPr/>
            <p:nvPr userDrawn="1"/>
          </p:nvSpPr>
          <p:spPr>
            <a:xfrm flipV="1">
              <a:off x="5893963" y="6313582"/>
              <a:ext cx="1211336" cy="45716"/>
            </a:xfrm>
            <a:prstGeom prst="rect">
              <a:avLst/>
            </a:prstGeom>
            <a:solidFill>
              <a:srgbClr val="00A9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15AED92-698B-1545-9829-07F16197F5FA}"/>
                </a:ext>
              </a:extLst>
            </p:cNvPr>
            <p:cNvSpPr/>
            <p:nvPr userDrawn="1"/>
          </p:nvSpPr>
          <p:spPr>
            <a:xfrm flipV="1">
              <a:off x="7105297" y="6313583"/>
              <a:ext cx="839085" cy="45716"/>
            </a:xfrm>
            <a:prstGeom prst="rect">
              <a:avLst/>
            </a:prstGeom>
            <a:solidFill>
              <a:srgbClr val="1186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16F9DF7F-73DC-9F45-87C0-008434323A44}"/>
              </a:ext>
            </a:extLst>
          </p:cNvPr>
          <p:cNvSpPr txBox="1"/>
          <p:nvPr userDrawn="1"/>
        </p:nvSpPr>
        <p:spPr>
          <a:xfrm>
            <a:off x="667638" y="6399856"/>
            <a:ext cx="86101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Richard Woods, Georgia’s School Superintendent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100" b="1" dirty="0">
                <a:solidFill>
                  <a:srgbClr val="1186CA"/>
                </a:solidFill>
              </a:rPr>
              <a:t>|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Georgia Department of Education </a:t>
            </a:r>
            <a:r>
              <a:rPr lang="en-US" sz="1100" b="1" dirty="0">
                <a:solidFill>
                  <a:srgbClr val="1186CA"/>
                </a:solidFill>
              </a:rPr>
              <a:t>|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Educating Georgia’s Future </a:t>
            </a:r>
          </a:p>
          <a:p>
            <a:pPr algn="l"/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092742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F24F57B-988E-DF48-95CC-12162DB82D1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868"/>
          <a:stretch/>
        </p:blipFill>
        <p:spPr>
          <a:xfrm>
            <a:off x="-682" y="159339"/>
            <a:ext cx="2633046" cy="6146741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AA38BD43-9EF6-9C44-88A5-EC83FE777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8534" y="726832"/>
            <a:ext cx="6543778" cy="1987336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rgbClr val="4488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24248480-3C36-FA4E-B4B3-A757688E96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228534" y="2841946"/>
            <a:ext cx="6543778" cy="1887372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382055D-B3C4-A94C-BD21-36B1B585D12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68554" y="5919343"/>
            <a:ext cx="1303757" cy="714443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4825A828-5FDB-244F-84D5-F4560E19A62F}"/>
              </a:ext>
            </a:extLst>
          </p:cNvPr>
          <p:cNvGrpSpPr/>
          <p:nvPr userDrawn="1"/>
        </p:nvGrpSpPr>
        <p:grpSpPr>
          <a:xfrm>
            <a:off x="0" y="6306081"/>
            <a:ext cx="7315886" cy="45719"/>
            <a:chOff x="667641" y="6313581"/>
            <a:chExt cx="7276741" cy="45719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63FE4EB-AE1E-0C4C-8B1B-853CCEABDEBA}"/>
                </a:ext>
              </a:extLst>
            </p:cNvPr>
            <p:cNvSpPr/>
            <p:nvPr userDrawn="1"/>
          </p:nvSpPr>
          <p:spPr>
            <a:xfrm flipV="1">
              <a:off x="667641" y="6313581"/>
              <a:ext cx="3326484" cy="45719"/>
            </a:xfrm>
            <a:prstGeom prst="rect">
              <a:avLst/>
            </a:prstGeom>
            <a:solidFill>
              <a:srgbClr val="0064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0F13653-ADA5-D845-8C68-31ACE86D0C82}"/>
                </a:ext>
              </a:extLst>
            </p:cNvPr>
            <p:cNvSpPr/>
            <p:nvPr userDrawn="1"/>
          </p:nvSpPr>
          <p:spPr>
            <a:xfrm flipV="1">
              <a:off x="3994122" y="6313582"/>
              <a:ext cx="1899841" cy="45716"/>
            </a:xfrm>
            <a:prstGeom prst="rect">
              <a:avLst/>
            </a:prstGeom>
            <a:solidFill>
              <a:srgbClr val="007E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2638505-5E3C-454A-9E3D-BC0FEF5A0562}"/>
                </a:ext>
              </a:extLst>
            </p:cNvPr>
            <p:cNvSpPr/>
            <p:nvPr userDrawn="1"/>
          </p:nvSpPr>
          <p:spPr>
            <a:xfrm flipV="1">
              <a:off x="5893963" y="6313582"/>
              <a:ext cx="1211336" cy="45716"/>
            </a:xfrm>
            <a:prstGeom prst="rect">
              <a:avLst/>
            </a:prstGeom>
            <a:solidFill>
              <a:srgbClr val="00A9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8B835C8-34FA-BE4D-B35F-1F02DBDC4DF2}"/>
                </a:ext>
              </a:extLst>
            </p:cNvPr>
            <p:cNvSpPr/>
            <p:nvPr userDrawn="1"/>
          </p:nvSpPr>
          <p:spPr>
            <a:xfrm flipV="1">
              <a:off x="7105297" y="6313583"/>
              <a:ext cx="839085" cy="45716"/>
            </a:xfrm>
            <a:prstGeom prst="rect">
              <a:avLst/>
            </a:prstGeom>
            <a:solidFill>
              <a:srgbClr val="1186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A1143413-3208-B848-8E62-DD6AED7FE731}"/>
              </a:ext>
            </a:extLst>
          </p:cNvPr>
          <p:cNvSpPr txBox="1"/>
          <p:nvPr userDrawn="1"/>
        </p:nvSpPr>
        <p:spPr>
          <a:xfrm>
            <a:off x="624608" y="6399856"/>
            <a:ext cx="86101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Richard Woods, Georgia’s School Superintendent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100" b="1" dirty="0">
                <a:solidFill>
                  <a:srgbClr val="1186CA"/>
                </a:solidFill>
              </a:rPr>
              <a:t>|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Georgia Department of Education </a:t>
            </a:r>
            <a:r>
              <a:rPr lang="en-US" sz="1100" b="1" dirty="0">
                <a:solidFill>
                  <a:srgbClr val="1186CA"/>
                </a:solidFill>
              </a:rPr>
              <a:t>|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Educating Georgia’s Future </a:t>
            </a:r>
          </a:p>
          <a:p>
            <a:pPr algn="l"/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570684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596EF8B3-6F3D-9646-BE7C-BAE01D591EE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0731"/>
          <a:stretch/>
        </p:blipFill>
        <p:spPr>
          <a:xfrm>
            <a:off x="0" y="1251061"/>
            <a:ext cx="2880897" cy="529261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AA38BD43-9EF6-9C44-88A5-EC83FE777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8534" y="726832"/>
            <a:ext cx="6543778" cy="1987336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rgbClr val="4488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24248480-3C36-FA4E-B4B3-A757688E96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228534" y="2841946"/>
            <a:ext cx="6543778" cy="1887372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382055D-B3C4-A94C-BD21-36B1B585D12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68554" y="5919343"/>
            <a:ext cx="1303757" cy="714443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4825A828-5FDB-244F-84D5-F4560E19A62F}"/>
              </a:ext>
            </a:extLst>
          </p:cNvPr>
          <p:cNvGrpSpPr/>
          <p:nvPr userDrawn="1"/>
        </p:nvGrpSpPr>
        <p:grpSpPr>
          <a:xfrm>
            <a:off x="0" y="6306081"/>
            <a:ext cx="7315886" cy="45719"/>
            <a:chOff x="667641" y="6313581"/>
            <a:chExt cx="7276741" cy="45719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63FE4EB-AE1E-0C4C-8B1B-853CCEABDEBA}"/>
                </a:ext>
              </a:extLst>
            </p:cNvPr>
            <p:cNvSpPr/>
            <p:nvPr userDrawn="1"/>
          </p:nvSpPr>
          <p:spPr>
            <a:xfrm flipV="1">
              <a:off x="667641" y="6313581"/>
              <a:ext cx="3326484" cy="45719"/>
            </a:xfrm>
            <a:prstGeom prst="rect">
              <a:avLst/>
            </a:prstGeom>
            <a:solidFill>
              <a:srgbClr val="0064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0F13653-ADA5-D845-8C68-31ACE86D0C82}"/>
                </a:ext>
              </a:extLst>
            </p:cNvPr>
            <p:cNvSpPr/>
            <p:nvPr userDrawn="1"/>
          </p:nvSpPr>
          <p:spPr>
            <a:xfrm flipV="1">
              <a:off x="3994122" y="6313582"/>
              <a:ext cx="1899841" cy="45716"/>
            </a:xfrm>
            <a:prstGeom prst="rect">
              <a:avLst/>
            </a:prstGeom>
            <a:solidFill>
              <a:srgbClr val="007E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2638505-5E3C-454A-9E3D-BC0FEF5A0562}"/>
                </a:ext>
              </a:extLst>
            </p:cNvPr>
            <p:cNvSpPr/>
            <p:nvPr userDrawn="1"/>
          </p:nvSpPr>
          <p:spPr>
            <a:xfrm flipV="1">
              <a:off x="5893963" y="6313582"/>
              <a:ext cx="1211336" cy="45716"/>
            </a:xfrm>
            <a:prstGeom prst="rect">
              <a:avLst/>
            </a:prstGeom>
            <a:solidFill>
              <a:srgbClr val="00A9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8B835C8-34FA-BE4D-B35F-1F02DBDC4DF2}"/>
                </a:ext>
              </a:extLst>
            </p:cNvPr>
            <p:cNvSpPr/>
            <p:nvPr userDrawn="1"/>
          </p:nvSpPr>
          <p:spPr>
            <a:xfrm flipV="1">
              <a:off x="7105297" y="6313583"/>
              <a:ext cx="839085" cy="45716"/>
            </a:xfrm>
            <a:prstGeom prst="rect">
              <a:avLst/>
            </a:prstGeom>
            <a:solidFill>
              <a:srgbClr val="1186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A1143413-3208-B848-8E62-DD6AED7FE731}"/>
              </a:ext>
            </a:extLst>
          </p:cNvPr>
          <p:cNvSpPr txBox="1"/>
          <p:nvPr userDrawn="1"/>
        </p:nvSpPr>
        <p:spPr>
          <a:xfrm>
            <a:off x="624608" y="6399856"/>
            <a:ext cx="86101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Richard Woods, Georgia’s School Superintendent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100" b="1" dirty="0">
                <a:solidFill>
                  <a:srgbClr val="1186CA"/>
                </a:solidFill>
              </a:rPr>
              <a:t>|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Georgia Department of Education </a:t>
            </a:r>
            <a:r>
              <a:rPr lang="en-US" sz="1100" b="1" dirty="0">
                <a:solidFill>
                  <a:srgbClr val="1186CA"/>
                </a:solidFill>
              </a:rPr>
              <a:t>|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Educating Georgia’s Future </a:t>
            </a:r>
          </a:p>
          <a:p>
            <a:pPr algn="l"/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398547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#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45977ABD-0DF5-F147-AD3B-BCC6D27BB3C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2629"/>
          <a:stretch/>
        </p:blipFill>
        <p:spPr>
          <a:xfrm>
            <a:off x="6787364" y="1399531"/>
            <a:ext cx="2356636" cy="505599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AA38BD43-9EF6-9C44-88A5-EC83FE777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316" y="726832"/>
            <a:ext cx="6543778" cy="1987336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rgbClr val="4488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24248480-3C36-FA4E-B4B3-A757688E96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4316" y="2841946"/>
            <a:ext cx="6543778" cy="1887372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382055D-B3C4-A94C-BD21-36B1B585D12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6606" y="5919343"/>
            <a:ext cx="1303757" cy="714443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4825A828-5FDB-244F-84D5-F4560E19A62F}"/>
              </a:ext>
            </a:extLst>
          </p:cNvPr>
          <p:cNvGrpSpPr/>
          <p:nvPr userDrawn="1"/>
        </p:nvGrpSpPr>
        <p:grpSpPr>
          <a:xfrm>
            <a:off x="1828114" y="6306081"/>
            <a:ext cx="7315886" cy="45719"/>
            <a:chOff x="667641" y="6313581"/>
            <a:chExt cx="7276741" cy="45719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63FE4EB-AE1E-0C4C-8B1B-853CCEABDEBA}"/>
                </a:ext>
              </a:extLst>
            </p:cNvPr>
            <p:cNvSpPr/>
            <p:nvPr userDrawn="1"/>
          </p:nvSpPr>
          <p:spPr>
            <a:xfrm flipV="1">
              <a:off x="667641" y="6313581"/>
              <a:ext cx="3326484" cy="45719"/>
            </a:xfrm>
            <a:prstGeom prst="rect">
              <a:avLst/>
            </a:prstGeom>
            <a:solidFill>
              <a:srgbClr val="0064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0F13653-ADA5-D845-8C68-31ACE86D0C82}"/>
                </a:ext>
              </a:extLst>
            </p:cNvPr>
            <p:cNvSpPr/>
            <p:nvPr userDrawn="1"/>
          </p:nvSpPr>
          <p:spPr>
            <a:xfrm flipV="1">
              <a:off x="3994122" y="6313582"/>
              <a:ext cx="1899841" cy="45716"/>
            </a:xfrm>
            <a:prstGeom prst="rect">
              <a:avLst/>
            </a:prstGeom>
            <a:solidFill>
              <a:srgbClr val="007E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2638505-5E3C-454A-9E3D-BC0FEF5A0562}"/>
                </a:ext>
              </a:extLst>
            </p:cNvPr>
            <p:cNvSpPr/>
            <p:nvPr userDrawn="1"/>
          </p:nvSpPr>
          <p:spPr>
            <a:xfrm flipV="1">
              <a:off x="5893963" y="6313582"/>
              <a:ext cx="1211336" cy="45716"/>
            </a:xfrm>
            <a:prstGeom prst="rect">
              <a:avLst/>
            </a:prstGeom>
            <a:solidFill>
              <a:srgbClr val="00A9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8B835C8-34FA-BE4D-B35F-1F02DBDC4DF2}"/>
                </a:ext>
              </a:extLst>
            </p:cNvPr>
            <p:cNvSpPr/>
            <p:nvPr userDrawn="1"/>
          </p:nvSpPr>
          <p:spPr>
            <a:xfrm flipV="1">
              <a:off x="7105297" y="6313583"/>
              <a:ext cx="839085" cy="45716"/>
            </a:xfrm>
            <a:prstGeom prst="rect">
              <a:avLst/>
            </a:prstGeom>
            <a:solidFill>
              <a:srgbClr val="1186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AE349129-BD40-B545-8AF5-31B3765D9801}"/>
              </a:ext>
            </a:extLst>
          </p:cNvPr>
          <p:cNvSpPr txBox="1"/>
          <p:nvPr userDrawn="1"/>
        </p:nvSpPr>
        <p:spPr>
          <a:xfrm>
            <a:off x="1732284" y="6354188"/>
            <a:ext cx="8555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3DB8CF"/>
                </a:solidFill>
                <a:latin typeface="Arial Black" panose="020B0A04020102020204" pitchFamily="34" charset="0"/>
              </a:rPr>
              <a:t>Educating Georgia's Future </a:t>
            </a: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by graduating students who are ready to learn, ready to live, and ready to lead.</a:t>
            </a:r>
          </a:p>
        </p:txBody>
      </p:sp>
    </p:spTree>
    <p:extLst>
      <p:ext uri="{BB962C8B-B14F-4D97-AF65-F5344CB8AC3E}">
        <p14:creationId xmlns:p14="http://schemas.microsoft.com/office/powerpoint/2010/main" val="977072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#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C9970F26-56FE-6A4E-9A8A-0363CCFBCD7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20961"/>
          <a:stretch/>
        </p:blipFill>
        <p:spPr>
          <a:xfrm>
            <a:off x="5956300" y="1236379"/>
            <a:ext cx="3187701" cy="5092561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AA38BD43-9EF6-9C44-88A5-EC83FE777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316" y="726832"/>
            <a:ext cx="6119984" cy="1987336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rgbClr val="4488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24248480-3C36-FA4E-B4B3-A757688E96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4316" y="2841946"/>
            <a:ext cx="6119984" cy="1887372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382055D-B3C4-A94C-BD21-36B1B585D12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6606" y="5919343"/>
            <a:ext cx="1303757" cy="714443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4825A828-5FDB-244F-84D5-F4560E19A62F}"/>
              </a:ext>
            </a:extLst>
          </p:cNvPr>
          <p:cNvGrpSpPr/>
          <p:nvPr userDrawn="1"/>
        </p:nvGrpSpPr>
        <p:grpSpPr>
          <a:xfrm>
            <a:off x="1828114" y="6306081"/>
            <a:ext cx="7315886" cy="45719"/>
            <a:chOff x="667641" y="6313581"/>
            <a:chExt cx="7276741" cy="45719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63FE4EB-AE1E-0C4C-8B1B-853CCEABDEBA}"/>
                </a:ext>
              </a:extLst>
            </p:cNvPr>
            <p:cNvSpPr/>
            <p:nvPr userDrawn="1"/>
          </p:nvSpPr>
          <p:spPr>
            <a:xfrm flipV="1">
              <a:off x="667641" y="6313581"/>
              <a:ext cx="3326484" cy="45719"/>
            </a:xfrm>
            <a:prstGeom prst="rect">
              <a:avLst/>
            </a:prstGeom>
            <a:solidFill>
              <a:srgbClr val="0064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0F13653-ADA5-D845-8C68-31ACE86D0C82}"/>
                </a:ext>
              </a:extLst>
            </p:cNvPr>
            <p:cNvSpPr/>
            <p:nvPr userDrawn="1"/>
          </p:nvSpPr>
          <p:spPr>
            <a:xfrm flipV="1">
              <a:off x="3994122" y="6313582"/>
              <a:ext cx="1899841" cy="45716"/>
            </a:xfrm>
            <a:prstGeom prst="rect">
              <a:avLst/>
            </a:prstGeom>
            <a:solidFill>
              <a:srgbClr val="007E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2638505-5E3C-454A-9E3D-BC0FEF5A0562}"/>
                </a:ext>
              </a:extLst>
            </p:cNvPr>
            <p:cNvSpPr/>
            <p:nvPr userDrawn="1"/>
          </p:nvSpPr>
          <p:spPr>
            <a:xfrm flipV="1">
              <a:off x="5893963" y="6313582"/>
              <a:ext cx="1211336" cy="45716"/>
            </a:xfrm>
            <a:prstGeom prst="rect">
              <a:avLst/>
            </a:prstGeom>
            <a:solidFill>
              <a:srgbClr val="00A9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8B835C8-34FA-BE4D-B35F-1F02DBDC4DF2}"/>
                </a:ext>
              </a:extLst>
            </p:cNvPr>
            <p:cNvSpPr/>
            <p:nvPr userDrawn="1"/>
          </p:nvSpPr>
          <p:spPr>
            <a:xfrm flipV="1">
              <a:off x="7105297" y="6313583"/>
              <a:ext cx="839085" cy="45716"/>
            </a:xfrm>
            <a:prstGeom prst="rect">
              <a:avLst/>
            </a:prstGeom>
            <a:solidFill>
              <a:srgbClr val="1186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AE349129-BD40-B545-8AF5-31B3765D9801}"/>
              </a:ext>
            </a:extLst>
          </p:cNvPr>
          <p:cNvSpPr txBox="1"/>
          <p:nvPr userDrawn="1"/>
        </p:nvSpPr>
        <p:spPr>
          <a:xfrm>
            <a:off x="1732284" y="6354188"/>
            <a:ext cx="8555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3DB8CF"/>
                </a:solidFill>
                <a:latin typeface="Arial Black" panose="020B0A04020102020204" pitchFamily="34" charset="0"/>
              </a:rPr>
              <a:t>Educating Georgia's Future </a:t>
            </a: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by graduating students who are ready to learn, ready to live, and ready to lead.</a:t>
            </a:r>
          </a:p>
        </p:txBody>
      </p:sp>
    </p:spTree>
    <p:extLst>
      <p:ext uri="{BB962C8B-B14F-4D97-AF65-F5344CB8AC3E}">
        <p14:creationId xmlns:p14="http://schemas.microsoft.com/office/powerpoint/2010/main" val="1654560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#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D12C5B11-206E-A94B-9F51-FB5C3DAE1C3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634" b="13764"/>
          <a:stretch/>
        </p:blipFill>
        <p:spPr>
          <a:xfrm>
            <a:off x="213993" y="2537127"/>
            <a:ext cx="4472307" cy="3776454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AA38BD43-9EF6-9C44-88A5-EC83FE777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0111" y="0"/>
            <a:ext cx="6543778" cy="1778000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rgbClr val="4488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24248480-3C36-FA4E-B4B3-A757688E96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00111" y="1884545"/>
            <a:ext cx="6543778" cy="1300617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382055D-B3C4-A94C-BD21-36B1B585D12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68554" y="5919343"/>
            <a:ext cx="1303757" cy="714443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4825A828-5FDB-244F-84D5-F4560E19A62F}"/>
              </a:ext>
            </a:extLst>
          </p:cNvPr>
          <p:cNvGrpSpPr/>
          <p:nvPr userDrawn="1"/>
        </p:nvGrpSpPr>
        <p:grpSpPr>
          <a:xfrm>
            <a:off x="0" y="6306081"/>
            <a:ext cx="7315886" cy="45719"/>
            <a:chOff x="667641" y="6313581"/>
            <a:chExt cx="7276741" cy="45719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63FE4EB-AE1E-0C4C-8B1B-853CCEABDEBA}"/>
                </a:ext>
              </a:extLst>
            </p:cNvPr>
            <p:cNvSpPr/>
            <p:nvPr userDrawn="1"/>
          </p:nvSpPr>
          <p:spPr>
            <a:xfrm flipV="1">
              <a:off x="667641" y="6313581"/>
              <a:ext cx="3326484" cy="45719"/>
            </a:xfrm>
            <a:prstGeom prst="rect">
              <a:avLst/>
            </a:prstGeom>
            <a:solidFill>
              <a:srgbClr val="0064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0F13653-ADA5-D845-8C68-31ACE86D0C82}"/>
                </a:ext>
              </a:extLst>
            </p:cNvPr>
            <p:cNvSpPr/>
            <p:nvPr userDrawn="1"/>
          </p:nvSpPr>
          <p:spPr>
            <a:xfrm flipV="1">
              <a:off x="3994122" y="6313582"/>
              <a:ext cx="1899841" cy="45716"/>
            </a:xfrm>
            <a:prstGeom prst="rect">
              <a:avLst/>
            </a:prstGeom>
            <a:solidFill>
              <a:srgbClr val="007E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2638505-5E3C-454A-9E3D-BC0FEF5A0562}"/>
                </a:ext>
              </a:extLst>
            </p:cNvPr>
            <p:cNvSpPr/>
            <p:nvPr userDrawn="1"/>
          </p:nvSpPr>
          <p:spPr>
            <a:xfrm flipV="1">
              <a:off x="5893963" y="6313582"/>
              <a:ext cx="1211336" cy="45716"/>
            </a:xfrm>
            <a:prstGeom prst="rect">
              <a:avLst/>
            </a:prstGeom>
            <a:solidFill>
              <a:srgbClr val="00A9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8B835C8-34FA-BE4D-B35F-1F02DBDC4DF2}"/>
                </a:ext>
              </a:extLst>
            </p:cNvPr>
            <p:cNvSpPr/>
            <p:nvPr userDrawn="1"/>
          </p:nvSpPr>
          <p:spPr>
            <a:xfrm flipV="1">
              <a:off x="7105297" y="6313583"/>
              <a:ext cx="839085" cy="45716"/>
            </a:xfrm>
            <a:prstGeom prst="rect">
              <a:avLst/>
            </a:prstGeom>
            <a:solidFill>
              <a:srgbClr val="1186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7AEF3D64-B4A9-F448-94C2-B2BAD28044CD}"/>
              </a:ext>
            </a:extLst>
          </p:cNvPr>
          <p:cNvSpPr txBox="1"/>
          <p:nvPr userDrawn="1"/>
        </p:nvSpPr>
        <p:spPr>
          <a:xfrm>
            <a:off x="435189" y="6380315"/>
            <a:ext cx="62439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solidFill>
                  <a:schemeClr val="bg2">
                    <a:lumMod val="50000"/>
                  </a:schemeClr>
                </a:solidFill>
              </a:rPr>
              <a:t>Offering a holistic education to </a:t>
            </a:r>
            <a:r>
              <a:rPr lang="en-US" sz="1400" dirty="0">
                <a:solidFill>
                  <a:srgbClr val="3DB8CF"/>
                </a:solidFill>
                <a:latin typeface="Arial Black" panose="020B0A04020102020204" pitchFamily="34" charset="0"/>
              </a:rPr>
              <a:t>each and every child </a:t>
            </a:r>
            <a:r>
              <a:rPr lang="en-US" sz="1400" b="1" i="1" dirty="0">
                <a:solidFill>
                  <a:schemeClr val="bg2">
                    <a:lumMod val="50000"/>
                  </a:schemeClr>
                </a:solidFill>
              </a:rPr>
              <a:t>in our state.</a:t>
            </a:r>
          </a:p>
        </p:txBody>
      </p:sp>
    </p:spTree>
    <p:extLst>
      <p:ext uri="{BB962C8B-B14F-4D97-AF65-F5344CB8AC3E}">
        <p14:creationId xmlns:p14="http://schemas.microsoft.com/office/powerpoint/2010/main" val="3257262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9F381B7D-7BB0-1C43-99EF-977C439C1E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4456"/>
          <a:stretch/>
        </p:blipFill>
        <p:spPr>
          <a:xfrm>
            <a:off x="0" y="0"/>
            <a:ext cx="667638" cy="6858000"/>
          </a:xfrm>
          <a:prstGeom prst="rect">
            <a:avLst/>
          </a:prstGeom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21B681EA-F2F5-EC42-A472-2D4F4B1AD9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01467" y="1122363"/>
            <a:ext cx="7913874" cy="2387600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9" name="Subtitle 2">
            <a:extLst>
              <a:ext uri="{FF2B5EF4-FFF2-40B4-BE49-F238E27FC236}">
                <a16:creationId xmlns:a16="http://schemas.microsoft.com/office/drawing/2014/main" id="{71120813-8E8A-2846-88BB-0D7E94451A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01467" y="3602037"/>
            <a:ext cx="7913874" cy="1826077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Presentation Subtitle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15DE0A7-3C94-754A-A558-C07D050348F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511584" y="5919343"/>
            <a:ext cx="1303757" cy="714443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6159FD8B-DA12-E54A-BD8E-BC52C8B51FC3}"/>
              </a:ext>
            </a:extLst>
          </p:cNvPr>
          <p:cNvGrpSpPr/>
          <p:nvPr userDrawn="1"/>
        </p:nvGrpSpPr>
        <p:grpSpPr>
          <a:xfrm>
            <a:off x="667638" y="6306081"/>
            <a:ext cx="6691278" cy="53219"/>
            <a:chOff x="667641" y="6313581"/>
            <a:chExt cx="7276741" cy="4571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CBDED09-A0A2-FC44-B487-ECAA83EE6387}"/>
                </a:ext>
              </a:extLst>
            </p:cNvPr>
            <p:cNvSpPr/>
            <p:nvPr userDrawn="1"/>
          </p:nvSpPr>
          <p:spPr>
            <a:xfrm flipV="1">
              <a:off x="667641" y="6313581"/>
              <a:ext cx="3326484" cy="45719"/>
            </a:xfrm>
            <a:prstGeom prst="rect">
              <a:avLst/>
            </a:prstGeom>
            <a:solidFill>
              <a:srgbClr val="0064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76DEAB3-2BC9-3741-A7AA-C0F6B71970EA}"/>
                </a:ext>
              </a:extLst>
            </p:cNvPr>
            <p:cNvSpPr/>
            <p:nvPr userDrawn="1"/>
          </p:nvSpPr>
          <p:spPr>
            <a:xfrm flipV="1">
              <a:off x="3994122" y="6313582"/>
              <a:ext cx="1899841" cy="45716"/>
            </a:xfrm>
            <a:prstGeom prst="rect">
              <a:avLst/>
            </a:prstGeom>
            <a:solidFill>
              <a:srgbClr val="007E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BDC810D-2656-A647-B3C3-4D97FA7B5065}"/>
                </a:ext>
              </a:extLst>
            </p:cNvPr>
            <p:cNvSpPr/>
            <p:nvPr userDrawn="1"/>
          </p:nvSpPr>
          <p:spPr>
            <a:xfrm flipV="1">
              <a:off x="5893963" y="6313582"/>
              <a:ext cx="1211336" cy="45716"/>
            </a:xfrm>
            <a:prstGeom prst="rect">
              <a:avLst/>
            </a:prstGeom>
            <a:solidFill>
              <a:srgbClr val="00A9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7035FB4-D83C-974F-9212-F7662A073634}"/>
                </a:ext>
              </a:extLst>
            </p:cNvPr>
            <p:cNvSpPr/>
            <p:nvPr userDrawn="1"/>
          </p:nvSpPr>
          <p:spPr>
            <a:xfrm flipV="1">
              <a:off x="7105297" y="6313583"/>
              <a:ext cx="839085" cy="45716"/>
            </a:xfrm>
            <a:prstGeom prst="rect">
              <a:avLst/>
            </a:prstGeom>
            <a:solidFill>
              <a:srgbClr val="1186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8DA3722A-6D40-1241-BC75-3DC8893F50CF}"/>
              </a:ext>
            </a:extLst>
          </p:cNvPr>
          <p:cNvSpPr txBox="1"/>
          <p:nvPr userDrawn="1"/>
        </p:nvSpPr>
        <p:spPr>
          <a:xfrm>
            <a:off x="667638" y="6399856"/>
            <a:ext cx="86101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Richard Woods, Georgia’s School Superintendent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100" b="1" dirty="0">
                <a:solidFill>
                  <a:srgbClr val="1186CA"/>
                </a:solidFill>
              </a:rPr>
              <a:t>|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Georgia Department of Education </a:t>
            </a:r>
            <a:r>
              <a:rPr lang="en-US" sz="1100" b="1" dirty="0">
                <a:solidFill>
                  <a:srgbClr val="1186CA"/>
                </a:solidFill>
              </a:rPr>
              <a:t>|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Educating Georgia’s Future </a:t>
            </a:r>
          </a:p>
          <a:p>
            <a:pPr algn="l"/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798810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9F381B7D-7BB0-1C43-99EF-977C439C1E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4456"/>
          <a:stretch/>
        </p:blipFill>
        <p:spPr>
          <a:xfrm>
            <a:off x="0" y="0"/>
            <a:ext cx="667638" cy="6858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15DE0A7-3C94-754A-A558-C07D050348F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511584" y="5919343"/>
            <a:ext cx="1303757" cy="714443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6159FD8B-DA12-E54A-BD8E-BC52C8B51FC3}"/>
              </a:ext>
            </a:extLst>
          </p:cNvPr>
          <p:cNvGrpSpPr/>
          <p:nvPr userDrawn="1"/>
        </p:nvGrpSpPr>
        <p:grpSpPr>
          <a:xfrm>
            <a:off x="667638" y="6306081"/>
            <a:ext cx="6691278" cy="53219"/>
            <a:chOff x="667641" y="6313581"/>
            <a:chExt cx="7276741" cy="4571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CBDED09-A0A2-FC44-B487-ECAA83EE6387}"/>
                </a:ext>
              </a:extLst>
            </p:cNvPr>
            <p:cNvSpPr/>
            <p:nvPr userDrawn="1"/>
          </p:nvSpPr>
          <p:spPr>
            <a:xfrm flipV="1">
              <a:off x="667641" y="6313581"/>
              <a:ext cx="3326484" cy="45719"/>
            </a:xfrm>
            <a:prstGeom prst="rect">
              <a:avLst/>
            </a:prstGeom>
            <a:solidFill>
              <a:srgbClr val="0064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76DEAB3-2BC9-3741-A7AA-C0F6B71970EA}"/>
                </a:ext>
              </a:extLst>
            </p:cNvPr>
            <p:cNvSpPr/>
            <p:nvPr userDrawn="1"/>
          </p:nvSpPr>
          <p:spPr>
            <a:xfrm flipV="1">
              <a:off x="3994122" y="6313582"/>
              <a:ext cx="1899841" cy="45716"/>
            </a:xfrm>
            <a:prstGeom prst="rect">
              <a:avLst/>
            </a:prstGeom>
            <a:solidFill>
              <a:srgbClr val="007E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BDC810D-2656-A647-B3C3-4D97FA7B5065}"/>
                </a:ext>
              </a:extLst>
            </p:cNvPr>
            <p:cNvSpPr/>
            <p:nvPr userDrawn="1"/>
          </p:nvSpPr>
          <p:spPr>
            <a:xfrm flipV="1">
              <a:off x="5893963" y="6313582"/>
              <a:ext cx="1211336" cy="45716"/>
            </a:xfrm>
            <a:prstGeom prst="rect">
              <a:avLst/>
            </a:prstGeom>
            <a:solidFill>
              <a:srgbClr val="00A9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7035FB4-D83C-974F-9212-F7662A073634}"/>
                </a:ext>
              </a:extLst>
            </p:cNvPr>
            <p:cNvSpPr/>
            <p:nvPr userDrawn="1"/>
          </p:nvSpPr>
          <p:spPr>
            <a:xfrm flipV="1">
              <a:off x="7105297" y="6313583"/>
              <a:ext cx="839085" cy="45716"/>
            </a:xfrm>
            <a:prstGeom prst="rect">
              <a:avLst/>
            </a:prstGeom>
            <a:solidFill>
              <a:srgbClr val="1186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8DA3722A-6D40-1241-BC75-3DC8893F50CF}"/>
              </a:ext>
            </a:extLst>
          </p:cNvPr>
          <p:cNvSpPr txBox="1"/>
          <p:nvPr userDrawn="1"/>
        </p:nvSpPr>
        <p:spPr>
          <a:xfrm>
            <a:off x="667638" y="6399856"/>
            <a:ext cx="86101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Richard Woods, Georgia’s School Superintendent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100" b="1" dirty="0">
                <a:solidFill>
                  <a:srgbClr val="1186CA"/>
                </a:solidFill>
              </a:rPr>
              <a:t>|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Georgia Department of Education </a:t>
            </a:r>
            <a:r>
              <a:rPr lang="en-US" sz="1100" b="1" dirty="0">
                <a:solidFill>
                  <a:srgbClr val="1186CA"/>
                </a:solidFill>
              </a:rPr>
              <a:t>|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Educating Georgia’s Future </a:t>
            </a:r>
          </a:p>
          <a:p>
            <a:pPr algn="l"/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777220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6/11/19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834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95" r:id="rId15"/>
    <p:sldLayoutId id="2147483698" r:id="rId16"/>
    <p:sldLayoutId id="2147483667" r:id="rId17"/>
    <p:sldLayoutId id="2147483696" r:id="rId18"/>
    <p:sldLayoutId id="2147483697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i="0" kern="1200">
          <a:solidFill>
            <a:srgbClr val="44883E"/>
          </a:solidFill>
          <a:latin typeface="Arial" panose="020B0604020202020204" pitchFamily="34" charset="0"/>
          <a:ea typeface="Helvetica Neue Medium" panose="02000503000000020004" pitchFamily="2" charset="0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BEF5960-E2FA-614A-9262-A8A11E18FA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US" dirty="0"/>
              <a:t>What is music technology?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0C59CF97-0D59-634D-87EA-64E41E65128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Use this template to create a slideshow summarizing what you have learned in this unit.</a:t>
            </a:r>
          </a:p>
        </p:txBody>
      </p:sp>
    </p:spTree>
    <p:extLst>
      <p:ext uri="{BB962C8B-B14F-4D97-AF65-F5344CB8AC3E}">
        <p14:creationId xmlns:p14="http://schemas.microsoft.com/office/powerpoint/2010/main" val="5196302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7C65AA5-21E3-DF43-84C0-515E478B6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3 images of musical instruments invented in the last 20 years: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D9FA4CF-C1B8-8940-A913-9CD381A591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9901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7C65AA5-21E3-DF43-84C0-515E478B6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5 images of different means of sharing music in the 20</a:t>
            </a:r>
            <a:r>
              <a:rPr lang="en-US" baseline="30000" dirty="0"/>
              <a:t>th</a:t>
            </a:r>
            <a:r>
              <a:rPr lang="en-US" dirty="0"/>
              <a:t> century: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D9FA4CF-C1B8-8940-A913-9CD381A591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0361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7C65AA5-21E3-DF43-84C0-515E478B6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5 names and images of your favorite musicians or </a:t>
            </a:r>
            <a:r>
              <a:rPr lang="en-US"/>
              <a:t>bands today: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D9FA4CF-C1B8-8940-A913-9CD381A591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9661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7C65AA5-21E3-DF43-84C0-515E478B6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5 links to websites or apps for creating music.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D9FA4CF-C1B8-8940-A913-9CD381A591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60288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7C65AA5-21E3-DF43-84C0-515E478B6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3 links to websites or apps for sharing music.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D9FA4CF-C1B8-8940-A913-9CD381A591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0756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7C65AA5-21E3-DF43-84C0-515E478B6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3 topics or events that you would like to create music for or about.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D9FA4CF-C1B8-8940-A913-9CD381A591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076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7C65AA5-21E3-DF43-84C0-515E478B6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 examples of prehistoric evidence of human music making: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D9FA4CF-C1B8-8940-A913-9CD381A591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606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7C65AA5-21E3-DF43-84C0-515E478B6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 images of technology developed before the year 1500: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D9FA4CF-C1B8-8940-A913-9CD381A591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3337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7C65AA5-21E3-DF43-84C0-515E478B6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3 images of musical instruments invented before the year 1500: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D9FA4CF-C1B8-8940-A913-9CD381A591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562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7C65AA5-21E3-DF43-84C0-515E478B6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3 images of technology developed between the years 1501-1800: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D9FA4CF-C1B8-8940-A913-9CD381A591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0352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7C65AA5-21E3-DF43-84C0-515E478B6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3 images of musical instruments invented between the years 1501-1800: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D9FA4CF-C1B8-8940-A913-9CD381A591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2750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7C65AA5-21E3-DF43-84C0-515E478B6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3 images of technology developed  between the years 1801-2000: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D9FA4CF-C1B8-8940-A913-9CD381A591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14865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7C65AA5-21E3-DF43-84C0-515E478B6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3 images of musical instruments invented between the years 1801-2000: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D9FA4CF-C1B8-8940-A913-9CD381A591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6557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7C65AA5-21E3-DF43-84C0-515E478B6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3 images of technology developed in the last 20 years: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D9FA4CF-C1B8-8940-A913-9CD381A591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3955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d06cd21-3a24-42fa-b369-5e343ae4a771" xsi:nil="true"/>
    <lcf76f155ced4ddcb4097134ff3c332f xmlns="0b7df29d-5056-43d3-b4ef-3abde5a3089a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30DF50E0FEEE64F891537BC1BA88882" ma:contentTypeVersion="18" ma:contentTypeDescription="Create a new document." ma:contentTypeScope="" ma:versionID="345284e41eec0ac6e41c43cd1ad3800c">
  <xsd:schema xmlns:xsd="http://www.w3.org/2001/XMLSchema" xmlns:xs="http://www.w3.org/2001/XMLSchema" xmlns:p="http://schemas.microsoft.com/office/2006/metadata/properties" xmlns:ns2="0b7df29d-5056-43d3-b4ef-3abde5a3089a" xmlns:ns3="7d06cd21-3a24-42fa-b369-5e343ae4a771" targetNamespace="http://schemas.microsoft.com/office/2006/metadata/properties" ma:root="true" ma:fieldsID="5efce88d6a2d2014db8b61d3815fc3ad" ns2:_="" ns3:_="">
    <xsd:import namespace="0b7df29d-5056-43d3-b4ef-3abde5a3089a"/>
    <xsd:import namespace="7d06cd21-3a24-42fa-b369-5e343ae4a77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7df29d-5056-43d3-b4ef-3abde5a308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c2506c3-735d-4e70-aa79-204d06275b9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06cd21-3a24-42fa-b369-5e343ae4a771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6abdbc5-e1da-4b3d-95ac-9e857e4b936d}" ma:internalName="TaxCatchAll" ma:showField="CatchAllData" ma:web="7d06cd21-3a24-42fa-b369-5e343ae4a77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B5F34BB-A826-43E3-A052-D5FDE061662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17EFDE3-FA0A-4C21-924F-B7AFC710340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A78E179-DB80-49D9-A9F1-B20330F99019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4019</TotalTime>
  <Words>177</Words>
  <Application>Microsoft Macintosh PowerPoint</Application>
  <PresentationFormat>On-screen Show (4:3)</PresentationFormat>
  <Paragraphs>16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Arial Black</vt:lpstr>
      <vt:lpstr>Calibri</vt:lpstr>
      <vt:lpstr>Helvetica Neue Medium</vt:lpstr>
      <vt:lpstr>Office Theme</vt:lpstr>
      <vt:lpstr>What is music technology?</vt:lpstr>
      <vt:lpstr>3 examples of prehistoric evidence of human music making:</vt:lpstr>
      <vt:lpstr>3 images of technology developed before the year 1500:</vt:lpstr>
      <vt:lpstr>3 images of musical instruments invented before the year 1500:</vt:lpstr>
      <vt:lpstr>3 images of technology developed between the years 1501-1800:</vt:lpstr>
      <vt:lpstr>3 images of musical instruments invented between the years 1501-1800:</vt:lpstr>
      <vt:lpstr>3 images of technology developed  between the years 1801-2000:</vt:lpstr>
      <vt:lpstr>3 images of musical instruments invented between the years 1801-2000:</vt:lpstr>
      <vt:lpstr>3 images of technology developed in the last 20 years:</vt:lpstr>
      <vt:lpstr>3 images of musical instruments invented in the last 20 years:</vt:lpstr>
      <vt:lpstr>5 images of different means of sharing music in the 20th century:</vt:lpstr>
      <vt:lpstr>5 names and images of your favorite musicians or bands today:</vt:lpstr>
      <vt:lpstr>5 links to websites or apps for creating music.</vt:lpstr>
      <vt:lpstr>3 links to websites or apps for sharing music.</vt:lpstr>
      <vt:lpstr>3 topics or events that you would like to create music for or about.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Heath Jones</cp:lastModifiedBy>
  <cp:revision>67</cp:revision>
  <dcterms:created xsi:type="dcterms:W3CDTF">2018-12-04T19:58:15Z</dcterms:created>
  <dcterms:modified xsi:type="dcterms:W3CDTF">2019-06-11T23:40:02Z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0x010100A30DF50E0FEEE64F891537BC1BA88882</vt:lpwstr>
  </property>
</Properties>
</file>